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  <p:sldId id="287" r:id="rId31"/>
    <p:sldId id="288" r:id="rId32"/>
    <p:sldId id="289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D08B4-1F1F-4BF1-9443-3A834842E8DA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83AB-6DD6-43A2-8FE3-017E76935FD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D08B4-1F1F-4BF1-9443-3A834842E8DA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83AB-6DD6-43A2-8FE3-017E76935FD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D08B4-1F1F-4BF1-9443-3A834842E8DA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83AB-6DD6-43A2-8FE3-017E76935FD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D08B4-1F1F-4BF1-9443-3A834842E8DA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83AB-6DD6-43A2-8FE3-017E76935FD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D08B4-1F1F-4BF1-9443-3A834842E8DA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83AB-6DD6-43A2-8FE3-017E76935FD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D08B4-1F1F-4BF1-9443-3A834842E8DA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83AB-6DD6-43A2-8FE3-017E76935FD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D08B4-1F1F-4BF1-9443-3A834842E8DA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83AB-6DD6-43A2-8FE3-017E76935FD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D08B4-1F1F-4BF1-9443-3A834842E8DA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83AB-6DD6-43A2-8FE3-017E76935FD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D08B4-1F1F-4BF1-9443-3A834842E8DA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6CD83AB-6DD6-43A2-8FE3-017E76935FD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D08B4-1F1F-4BF1-9443-3A834842E8DA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83AB-6DD6-43A2-8FE3-017E76935FD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D08B4-1F1F-4BF1-9443-3A834842E8DA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83AB-6DD6-43A2-8FE3-017E76935FD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0D08B4-1F1F-4BF1-9443-3A834842E8DA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6CD83AB-6DD6-43A2-8FE3-017E76935FDB}" type="slidenum">
              <a:rPr lang="en-IN" smtClean="0"/>
              <a:pPr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85861"/>
            <a:ext cx="7772400" cy="2314590"/>
          </a:xfrm>
          <a:noFill/>
        </p:spPr>
        <p:txBody>
          <a:bodyPr>
            <a:normAutofit/>
          </a:bodyPr>
          <a:lstStyle/>
          <a:p>
            <a:r>
              <a:rPr lang="en-US" b="1" dirty="0" smtClean="0"/>
              <a:t>THE ULTIMATE OPTION</a:t>
            </a:r>
            <a:br>
              <a:rPr lang="en-US" b="1" dirty="0" smtClean="0"/>
            </a:br>
            <a:r>
              <a:rPr lang="en-US" b="1" dirty="0" smtClean="0"/>
              <a:t>FOR RENOVATION</a:t>
            </a:r>
            <a:endParaRPr lang="en-IN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4643446"/>
            <a:ext cx="6629424" cy="200026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WE GIVE LIFE &amp; SHAPE TO YOUR IMAGINATION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FF00"/>
                </a:solidFill>
              </a:rPr>
              <a:t>GFRC FACADES 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SHILPA  </a:t>
            </a:r>
            <a:r>
              <a:rPr lang="en-US" dirty="0" smtClean="0"/>
              <a:t>JEWELLERS -RAJKOT</a:t>
            </a:r>
            <a:endParaRPr lang="en-IN" dirty="0"/>
          </a:p>
        </p:txBody>
      </p:sp>
      <p:pic>
        <p:nvPicPr>
          <p:cNvPr id="1026" name="Picture 2" descr="D:\h drive backup\AAA GRC PROJECTS\16. RAJKOT SHILPA JWELLARY\DSC0468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SHILPA JEWELLERS -RAJKOT</a:t>
            </a:r>
            <a:endParaRPr lang="en-IN" dirty="0"/>
          </a:p>
        </p:txBody>
      </p:sp>
      <p:pic>
        <p:nvPicPr>
          <p:cNvPr id="6146" name="Picture 2" descr="D:\h drive backup\AAA GRC PROJECTS\16. RAJKOT SHILPA JWELLARY\DSC0714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SHILPA JEWELLERS -RAJKOT</a:t>
            </a:r>
            <a:endParaRPr lang="en-IN" dirty="0"/>
          </a:p>
        </p:txBody>
      </p:sp>
      <p:pic>
        <p:nvPicPr>
          <p:cNvPr id="2050" name="Picture 2" descr="D:\h drive backup\AAA GRC PROJECTS\16. RAJKOT SHILPA JWELLARY\DSC0469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SHILPA JEWELLERS -RAJKOT</a:t>
            </a:r>
            <a:endParaRPr lang="en-IN" dirty="0"/>
          </a:p>
        </p:txBody>
      </p:sp>
      <p:pic>
        <p:nvPicPr>
          <p:cNvPr id="3075" name="Picture 3" descr="D:\h drive backup\AAA GRC PROJECTS\16. RAJKOT SHILPA JWELLARY\DSC0469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CASTING OF PANELS</a:t>
            </a:r>
            <a:br>
              <a:rPr lang="en-US" dirty="0" smtClean="0"/>
            </a:br>
            <a:r>
              <a:rPr lang="en-US" sz="2000" dirty="0" smtClean="0"/>
              <a:t>CORNER &amp; PLAIN FLAT PANELS</a:t>
            </a:r>
            <a:endParaRPr lang="en-IN" dirty="0"/>
          </a:p>
        </p:txBody>
      </p:sp>
      <p:pic>
        <p:nvPicPr>
          <p:cNvPr id="4098" name="Picture 2" descr="D:\h drive backup\AAA GRC PROJECTS\16. RAJKOT SHILPA JWELLARY\DSC0711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2623344"/>
            <a:ext cx="4038600" cy="3028950"/>
          </a:xfrm>
          <a:prstGeom prst="rect">
            <a:avLst/>
          </a:prstGeom>
          <a:noFill/>
        </p:spPr>
      </p:pic>
      <p:pic>
        <p:nvPicPr>
          <p:cNvPr id="4099" name="Picture 3" descr="D:\h drive backup\AAA GRC PROJECTS\16. RAJKOT SHILPA JWELLARY\DSC0711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648200" y="2623344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BRACKETS &amp; CORNICE  </a:t>
            </a:r>
            <a:endParaRPr lang="en-IN" dirty="0"/>
          </a:p>
        </p:txBody>
      </p:sp>
      <p:pic>
        <p:nvPicPr>
          <p:cNvPr id="5122" name="Picture 2" descr="D:\h drive backup\AAA GRC PROJECTS\16. RAJKOT SHILPA JWELLARY\DSC071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2623344"/>
            <a:ext cx="4038600" cy="3028950"/>
          </a:xfrm>
          <a:prstGeom prst="rect">
            <a:avLst/>
          </a:prstGeom>
          <a:noFill/>
        </p:spPr>
      </p:pic>
      <p:pic>
        <p:nvPicPr>
          <p:cNvPr id="6" name="Content Placeholder 5" descr="DSC0711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CLADDING OF GRC PANELS</a:t>
            </a:r>
            <a:endParaRPr lang="en-IN" dirty="0"/>
          </a:p>
        </p:txBody>
      </p:sp>
      <p:pic>
        <p:nvPicPr>
          <p:cNvPr id="7170" name="Picture 2" descr="D:\h drive backup\AAA GRC PROJECTS\16. RAJKOT SHILPA JWELLARY\DSC0715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2623344"/>
            <a:ext cx="4038600" cy="3028950"/>
          </a:xfrm>
          <a:prstGeom prst="rect">
            <a:avLst/>
          </a:prstGeom>
          <a:noFill/>
        </p:spPr>
      </p:pic>
      <p:pic>
        <p:nvPicPr>
          <p:cNvPr id="7172" name="Picture 4" descr="D:\h drive backup\AAA GRC PROJECTS\16. RAJKOT SHILPA JWELLARY\DSC072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648200" y="2623344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CORNER PANELS BEING FIXED</a:t>
            </a:r>
            <a:endParaRPr lang="en-IN" dirty="0"/>
          </a:p>
        </p:txBody>
      </p:sp>
      <p:pic>
        <p:nvPicPr>
          <p:cNvPr id="8196" name="Picture 4" descr="D:\h drive backup\AAA GRC PROJECTS\16. RAJKOT SHILPA JWELLARY\DSC0721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813792" y="1920875"/>
            <a:ext cx="3325416" cy="4433888"/>
          </a:xfrm>
          <a:prstGeom prst="rect">
            <a:avLst/>
          </a:prstGeom>
          <a:noFill/>
        </p:spPr>
      </p:pic>
      <p:pic>
        <p:nvPicPr>
          <p:cNvPr id="8195" name="Picture 3" descr="D:\h drive backup\AAA GRC PROJECTS\16. RAJKOT SHILPA JWELLARY\DSC0720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5004792" y="1920875"/>
            <a:ext cx="3325416" cy="4433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CORNICE FIXING </a:t>
            </a:r>
            <a:endParaRPr lang="en-IN" dirty="0"/>
          </a:p>
        </p:txBody>
      </p:sp>
      <p:pic>
        <p:nvPicPr>
          <p:cNvPr id="9218" name="Picture 2" descr="D:\h drive backup\AAA GRC PROJECTS\16. RAJKOT SHILPA JWELLARY\DSC0742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CORNICE FIXING </a:t>
            </a:r>
            <a:endParaRPr lang="en-IN" dirty="0"/>
          </a:p>
        </p:txBody>
      </p:sp>
      <p:pic>
        <p:nvPicPr>
          <p:cNvPr id="11266" name="Picture 2" descr="D:\h drive backup\AAA GRC PROJECTS\16. RAJKOT SHILPA JWELLARY\DSC074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CORNICE FIXING</a:t>
            </a:r>
            <a:endParaRPr lang="en-IN" dirty="0"/>
          </a:p>
        </p:txBody>
      </p:sp>
      <p:pic>
        <p:nvPicPr>
          <p:cNvPr id="12290" name="Picture 2" descr="D:\h drive backup\AAA GRC PROJECTS\16. RAJKOT SHILPA JWELLARY\DSC0750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STEEL FRAMEWORK </a:t>
            </a:r>
            <a:br>
              <a:rPr lang="en-US" dirty="0" smtClean="0"/>
            </a:br>
            <a:r>
              <a:rPr lang="en-US" sz="2200" dirty="0" smtClean="0"/>
              <a:t>FOR CORNICE &amp; BRACKET FIXING</a:t>
            </a:r>
            <a:endParaRPr lang="en-IN" sz="2200" dirty="0"/>
          </a:p>
        </p:txBody>
      </p:sp>
      <p:pic>
        <p:nvPicPr>
          <p:cNvPr id="13314" name="Picture 2" descr="D:\h drive backup\AAA GRC PROJECTS\16. RAJKOT SHILPA JWELLARY\DSC0751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2623344"/>
            <a:ext cx="4038600" cy="3028950"/>
          </a:xfrm>
          <a:prstGeom prst="rect">
            <a:avLst/>
          </a:prstGeom>
          <a:noFill/>
        </p:spPr>
      </p:pic>
      <p:pic>
        <p:nvPicPr>
          <p:cNvPr id="13315" name="Picture 3" descr="D:\h drive backup\AAA GRC PROJECTS\16. RAJKOT SHILPA JWELLARY\DSC0759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648200" y="2623344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FIXING OF PLAIN PANELS</a:t>
            </a:r>
            <a:endParaRPr lang="en-IN" dirty="0"/>
          </a:p>
        </p:txBody>
      </p:sp>
      <p:pic>
        <p:nvPicPr>
          <p:cNvPr id="14338" name="Picture 2" descr="D:\h drive backup\AAA GRC PROJECTS\16. RAJKOT SHILPA JWELLARY\DSC0759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BRACKET FIXED BETWEEN CORNICE</a:t>
            </a:r>
            <a:endParaRPr lang="en-IN" dirty="0"/>
          </a:p>
        </p:txBody>
      </p:sp>
      <p:pic>
        <p:nvPicPr>
          <p:cNvPr id="15362" name="Picture 2" descr="D:\h drive backup\AAA GRC PROJECTS\16. RAJKOT SHILPA JWELLARY\DSC0771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BRACKET FIXED BETWEEN CORNI</a:t>
            </a:r>
            <a:endParaRPr lang="en-IN" dirty="0"/>
          </a:p>
        </p:txBody>
      </p:sp>
      <p:pic>
        <p:nvPicPr>
          <p:cNvPr id="16386" name="Picture 2" descr="D:\h drive backup\AAA GRC PROJECTS\16. RAJKOT SHILPA JWELLARY\DSC0771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BRACKET FIXED BETWEEN CORNICE</a:t>
            </a:r>
            <a:endParaRPr lang="en-IN" dirty="0"/>
          </a:p>
        </p:txBody>
      </p:sp>
      <p:pic>
        <p:nvPicPr>
          <p:cNvPr id="17410" name="Picture 2" descr="D:\h drive backup\AAA GRC PROJECTS\16. RAJKOT SHILPA JWELLARY\DSC0771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2623344"/>
            <a:ext cx="4038600" cy="3028950"/>
          </a:xfrm>
          <a:prstGeom prst="rect">
            <a:avLst/>
          </a:prstGeom>
          <a:noFill/>
        </p:spPr>
      </p:pic>
      <p:pic>
        <p:nvPicPr>
          <p:cNvPr id="17411" name="Picture 3" descr="D:\h drive backup\AAA GRC PROJECTS\16. RAJKOT SHILPA JWELLARY\DSC0772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648200" y="2623344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CHANGE OVER </a:t>
            </a:r>
            <a:endParaRPr lang="en-IN" dirty="0"/>
          </a:p>
        </p:txBody>
      </p:sp>
      <p:pic>
        <p:nvPicPr>
          <p:cNvPr id="18434" name="Picture 2" descr="D:\h drive backup\AAA GRC PROJECTS\16. RAJKOT SHILPA JWELLARY\DSC0898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COLUMN, BRACKETS, CORNICE &amp; PANELS  </a:t>
            </a:r>
            <a:endParaRPr lang="en-IN" dirty="0"/>
          </a:p>
        </p:txBody>
      </p:sp>
      <p:pic>
        <p:nvPicPr>
          <p:cNvPr id="19458" name="Picture 2" descr="D:\h drive backup\AAA GRC PROJECTS\16. RAJKOT SHILPA JWELLARY\DSC0898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GRC PANEL</a:t>
            </a:r>
            <a:endParaRPr lang="en-IN" dirty="0"/>
          </a:p>
        </p:txBody>
      </p:sp>
      <p:pic>
        <p:nvPicPr>
          <p:cNvPr id="20482" name="Picture 2" descr="D:\h drive backup\AAA GRC PROJECTS\16. RAJKOT SHILPA JWELLARY\DSC0899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2623344"/>
            <a:ext cx="4038600" cy="3028950"/>
          </a:xfrm>
          <a:prstGeom prst="rect">
            <a:avLst/>
          </a:prstGeom>
          <a:noFill/>
        </p:spPr>
      </p:pic>
      <p:pic>
        <p:nvPicPr>
          <p:cNvPr id="20483" name="Picture 3" descr="D:\h drive backup\AAA GRC PROJECTS\16. RAJKOT SHILPA JWELLARY\DSC0899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648200" y="2623344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COLUMN, BRACKETS, CORNICE &amp; PANELS </a:t>
            </a:r>
            <a:endParaRPr lang="en-IN" dirty="0"/>
          </a:p>
        </p:txBody>
      </p:sp>
      <p:pic>
        <p:nvPicPr>
          <p:cNvPr id="21506" name="Picture 2" descr="D:\h drive backup\AAA GRC PROJECTS\16. RAJKOT SHILPA JWELLARY\DSC090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COLUMN, BRACKETS, CORNICE &amp; PANELS </a:t>
            </a:r>
            <a:endParaRPr lang="en-IN" dirty="0"/>
          </a:p>
        </p:txBody>
      </p:sp>
      <p:pic>
        <p:nvPicPr>
          <p:cNvPr id="22530" name="Picture 2" descr="D:\h drive backup\AAA GRC PROJECTS\16. RAJKOT SHILPA JWELLARY\DSC0900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PANEL, CORNICE &amp; BRAKETS</a:t>
            </a:r>
            <a:endParaRPr lang="en-IN" dirty="0"/>
          </a:p>
        </p:txBody>
      </p:sp>
      <p:pic>
        <p:nvPicPr>
          <p:cNvPr id="23554" name="Picture 2" descr="D:\h drive backup\AAA GRC PROJECTS\16. RAJKOT SHILPA JWELLARY\DSC0900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813792" y="1920875"/>
            <a:ext cx="3325416" cy="4433888"/>
          </a:xfrm>
          <a:prstGeom prst="rect">
            <a:avLst/>
          </a:prstGeom>
          <a:noFill/>
        </p:spPr>
      </p:pic>
      <p:pic>
        <p:nvPicPr>
          <p:cNvPr id="23555" name="Picture 3" descr="D:\h drive backup\AAA GRC PROJECTS\16. RAJKOT SHILPA JWELLARY\IMG_20130917_18094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004283" y="1920875"/>
            <a:ext cx="3326434" cy="4433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LOGO, CORNICE &amp; BRACKET</a:t>
            </a:r>
            <a:endParaRPr lang="en-IN" dirty="0"/>
          </a:p>
        </p:txBody>
      </p:sp>
      <p:pic>
        <p:nvPicPr>
          <p:cNvPr id="24578" name="Picture 2" descr="D:\h drive backup\AAA GRC PROJECTS\16. RAJKOT SHILPA JWELLARY\IMG_20130917_18101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13283" y="1920875"/>
            <a:ext cx="3326434" cy="4433888"/>
          </a:xfrm>
          <a:prstGeom prst="rect">
            <a:avLst/>
          </a:prstGeom>
          <a:noFill/>
        </p:spPr>
      </p:pic>
      <p:pic>
        <p:nvPicPr>
          <p:cNvPr id="24579" name="Picture 3" descr="D:\h drive backup\AAA GRC PROJECTS\16. RAJKOT SHILPA JWELLARY\IMG_20140301_17274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128464" y="1920875"/>
            <a:ext cx="3078071" cy="4433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COLUMN, BRACKETS, CORNICE &amp; PANELS </a:t>
            </a:r>
            <a:endParaRPr lang="en-IN" dirty="0"/>
          </a:p>
        </p:txBody>
      </p:sp>
      <p:pic>
        <p:nvPicPr>
          <p:cNvPr id="25602" name="Picture 2" descr="D:\h drive backup\AAA GRC PROJECTS\16. RAJKOT SHILPA JWELLARY\IMG_20140301_172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70278" y="1935163"/>
            <a:ext cx="7803444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COLUMN, BRACKETS, CORNICE &amp; PANELS </a:t>
            </a:r>
            <a:endParaRPr lang="en-IN" dirty="0"/>
          </a:p>
        </p:txBody>
      </p:sp>
      <p:pic>
        <p:nvPicPr>
          <p:cNvPr id="26626" name="Picture 2" descr="D:\h drive backup\AAA GRC PROJECTS\16. RAJKOT SHILPA JWELLARY\IMG_20140301_1710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70278" y="1935163"/>
            <a:ext cx="7803444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RENNOVATED SHOWROOM</a:t>
            </a:r>
            <a:endParaRPr lang="en-IN" dirty="0"/>
          </a:p>
        </p:txBody>
      </p:sp>
      <p:pic>
        <p:nvPicPr>
          <p:cNvPr id="28674" name="Picture 2" descr="D:\h drive backup\AAA GRC PROJECTS\16. RAJKOT SHILPA JWELLARY\IMG_20130920_1445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28694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THE RENOVATED SHOWROOM</a:t>
            </a:r>
            <a:endParaRPr lang="en-IN" sz="4000" b="1" dirty="0">
              <a:solidFill>
                <a:srgbClr val="FF0000"/>
              </a:solidFill>
            </a:endParaRPr>
          </a:p>
        </p:txBody>
      </p:sp>
      <p:pic>
        <p:nvPicPr>
          <p:cNvPr id="29698" name="Picture 2" descr="D:\h drive backup\AAA GRC PROJECTS\16. RAJKOT SHILPA JWELLARY\IMG_20130920_1445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857256"/>
          </a:xfrm>
        </p:spPr>
        <p:txBody>
          <a:bodyPr>
            <a:normAutofit/>
          </a:bodyPr>
          <a:lstStyle/>
          <a:p>
            <a:r>
              <a:rPr lang="en-US" b="1" dirty="0" smtClean="0"/>
              <a:t>THE CORNICE</a:t>
            </a:r>
            <a:endParaRPr lang="en-IN" b="1" dirty="0"/>
          </a:p>
        </p:txBody>
      </p:sp>
      <p:pic>
        <p:nvPicPr>
          <p:cNvPr id="30723" name="Picture 3" descr="D:\h drive backup\AAA GRC PROJECTS\16. RAJKOT SHILPA JWELLARY\IMG_20130918_1444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SHILPA  JEWELLERS - RAJKOT</a:t>
            </a:r>
            <a:endParaRPr lang="en-IN" b="1" dirty="0">
              <a:solidFill>
                <a:srgbClr val="C00000"/>
              </a:solidFill>
            </a:endParaRPr>
          </a:p>
        </p:txBody>
      </p:sp>
      <p:pic>
        <p:nvPicPr>
          <p:cNvPr id="31746" name="Picture 2" descr="D:\h drive backup\AAA GRC PROJECTS\16. RAJKOT SHILPA JWELLARY\IMG_20130918_1444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SHILPA  JEWELLERS - RAJKOT</a:t>
            </a:r>
            <a:endParaRPr lang="en-IN" dirty="0"/>
          </a:p>
        </p:txBody>
      </p:sp>
      <p:pic>
        <p:nvPicPr>
          <p:cNvPr id="32770" name="Picture 2" descr="D:\h drive backup\AAA GRC PROJECTS\16. RAJKOT SHILPA JWELLARY\DSC0902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285720" y="1928802"/>
            <a:ext cx="3325416" cy="4433888"/>
          </a:xfrm>
          <a:prstGeom prst="rect">
            <a:avLst/>
          </a:prstGeom>
          <a:noFill/>
        </p:spPr>
      </p:pic>
      <p:pic>
        <p:nvPicPr>
          <p:cNvPr id="7" name="Picture 2" descr="D:\h drive backup\AAA GRC PROJECTS\16. RAJKOT SHILPA JWELLARY\DSC0468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000496" y="2000240"/>
            <a:ext cx="4857784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details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800" b="1" dirty="0" smtClean="0">
                <a:latin typeface="Aparajita" pitchFamily="34" charset="0"/>
                <a:cs typeface="Aparajita" pitchFamily="34" charset="0"/>
              </a:rPr>
              <a:t>GFRC FACADES.</a:t>
            </a:r>
          </a:p>
          <a:p>
            <a:r>
              <a:rPr lang="en-IN" sz="2800" b="1" i="1" dirty="0" smtClean="0">
                <a:latin typeface="Aparajita" pitchFamily="34" charset="0"/>
                <a:cs typeface="Aparajita" pitchFamily="34" charset="0"/>
              </a:rPr>
              <a:t>GFRC / GRC, GRG CEILINGS &amp; PANELS, FRP WORKS, HIGH END DECORATIVE &amp; ARCHITECTURAL WORKS &amp; ACOUSTIC SOLUTIONS  WITH EXPERTISE IN HOME THEATRES</a:t>
            </a:r>
          </a:p>
          <a:p>
            <a:r>
              <a:rPr lang="en-IN" sz="2800" b="1" i="1" dirty="0" smtClean="0">
                <a:latin typeface="Aparajita" pitchFamily="34" charset="0"/>
                <a:cs typeface="Aparajita" pitchFamily="34" charset="0"/>
              </a:rPr>
              <a:t>SRIHARI NILKAR</a:t>
            </a:r>
          </a:p>
          <a:p>
            <a:r>
              <a:rPr lang="en-IN" sz="2800" b="1" i="1" dirty="0" smtClean="0">
                <a:latin typeface="Aparajita" pitchFamily="34" charset="0"/>
                <a:cs typeface="Aparajita" pitchFamily="34" charset="0"/>
              </a:rPr>
              <a:t>MUMBAI</a:t>
            </a:r>
          </a:p>
          <a:p>
            <a:r>
              <a:rPr lang="en-IN" sz="2800" b="1" dirty="0" smtClean="0">
                <a:latin typeface="Aparajita" pitchFamily="34" charset="0"/>
                <a:cs typeface="Aparajita" pitchFamily="34" charset="0"/>
              </a:rPr>
              <a:t>Mobile</a:t>
            </a:r>
            <a:r>
              <a:rPr lang="en-IN" sz="2800" b="1" smtClean="0">
                <a:latin typeface="Aparajita" pitchFamily="34" charset="0"/>
                <a:cs typeface="Aparajita" pitchFamily="34" charset="0"/>
              </a:rPr>
              <a:t>: + 91 9867569395</a:t>
            </a:r>
            <a:r>
              <a:rPr lang="en-IN" sz="2800" b="1" dirty="0" smtClean="0">
                <a:latin typeface="Aparajita" pitchFamily="34" charset="0"/>
                <a:cs typeface="Aparajita" pitchFamily="34" charset="0"/>
              </a:rPr>
              <a:t> </a:t>
            </a:r>
          </a:p>
          <a:p>
            <a:r>
              <a:rPr lang="en-IN" sz="2800" b="1" dirty="0" smtClean="0">
                <a:latin typeface="Aparajita" pitchFamily="34" charset="0"/>
                <a:cs typeface="Aparajita" pitchFamily="34" charset="0"/>
              </a:rPr>
              <a:t>nilkarsrihari@gmail.com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103</TotalTime>
  <Words>174</Words>
  <Application>Microsoft Office PowerPoint</Application>
  <PresentationFormat>On-screen Show (4:3)</PresentationFormat>
  <Paragraphs>41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Aparajita</vt:lpstr>
      <vt:lpstr>Calibri</vt:lpstr>
      <vt:lpstr>Constantia</vt:lpstr>
      <vt:lpstr>Wingdings 2</vt:lpstr>
      <vt:lpstr>Flow</vt:lpstr>
      <vt:lpstr>THE ULTIMATE OPTION FOR RENOVATION</vt:lpstr>
      <vt:lpstr>SHILPA  JEWELLERS -RAJKOT</vt:lpstr>
      <vt:lpstr>SHILPA JEWELLERS -RAJKOT</vt:lpstr>
      <vt:lpstr>SHILPA JEWELLERS -RAJKOT</vt:lpstr>
      <vt:lpstr>SHILPA JEWELLERS -RAJKOT</vt:lpstr>
      <vt:lpstr>CASTING OF PANELS CORNER &amp; PLAIN FLAT PANELS</vt:lpstr>
      <vt:lpstr>BRACKETS &amp; CORNICE  </vt:lpstr>
      <vt:lpstr>CLADDING OF GRC PANELS</vt:lpstr>
      <vt:lpstr>CORNER PANELS BEING FIXED</vt:lpstr>
      <vt:lpstr>CORNICE FIXING </vt:lpstr>
      <vt:lpstr>CORNICE FIXING </vt:lpstr>
      <vt:lpstr>CORNICE FIXING</vt:lpstr>
      <vt:lpstr>STEEL FRAMEWORK  FOR CORNICE &amp; BRACKET FIXING</vt:lpstr>
      <vt:lpstr>FIXING OF PLAIN PANELS</vt:lpstr>
      <vt:lpstr>BRACKET FIXED BETWEEN CORNICE</vt:lpstr>
      <vt:lpstr>BRACKET FIXED BETWEEN CORNI</vt:lpstr>
      <vt:lpstr>BRACKET FIXED BETWEEN CORNICE</vt:lpstr>
      <vt:lpstr>THE CHANGE OVER </vt:lpstr>
      <vt:lpstr>COLUMN, BRACKETS, CORNICE &amp; PANELS  </vt:lpstr>
      <vt:lpstr>THE GRC PANEL</vt:lpstr>
      <vt:lpstr>COLUMN, BRACKETS, CORNICE &amp; PANELS </vt:lpstr>
      <vt:lpstr>COLUMN, BRACKETS, CORNICE &amp; PANELS </vt:lpstr>
      <vt:lpstr>PANEL, CORNICE &amp; BRAKETS</vt:lpstr>
      <vt:lpstr>THE LOGO, CORNICE &amp; BRACKET</vt:lpstr>
      <vt:lpstr>COLUMN, BRACKETS, CORNICE &amp; PANELS </vt:lpstr>
      <vt:lpstr>COLUMN, BRACKETS, CORNICE &amp; PANELS </vt:lpstr>
      <vt:lpstr>THE RENNOVATED SHOWROOM</vt:lpstr>
      <vt:lpstr>THE RENOVATED SHOWROOM</vt:lpstr>
      <vt:lpstr>THE CORNICE</vt:lpstr>
      <vt:lpstr>SHILPA  JEWELLERS - RAJKOT</vt:lpstr>
      <vt:lpstr>SHILPA  JEWELLERS - RAJKOT</vt:lpstr>
      <vt:lpstr>Contact details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abc</dc:creator>
  <cp:lastModifiedBy>ADMIN</cp:lastModifiedBy>
  <cp:revision>18</cp:revision>
  <dcterms:created xsi:type="dcterms:W3CDTF">2014-04-27T07:20:00Z</dcterms:created>
  <dcterms:modified xsi:type="dcterms:W3CDTF">2020-09-24T03:17:00Z</dcterms:modified>
</cp:coreProperties>
</file>